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4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8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4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8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3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5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7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1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2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7B1ED-836F-4CE3-9ED6-87BC70262429}" type="datetimeFigureOut">
              <a:rPr lang="en-US" smtClean="0"/>
              <a:t>3/2/2017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99E4-B92F-43C9-BE8B-6EF4CA6A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946" y="114300"/>
            <a:ext cx="509810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022" b="5245"/>
          <a:stretch/>
        </p:blipFill>
        <p:spPr>
          <a:xfrm>
            <a:off x="1677890" y="114300"/>
            <a:ext cx="883622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26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04" b="1383"/>
          <a:stretch/>
        </p:blipFill>
        <p:spPr>
          <a:xfrm>
            <a:off x="1402976" y="114300"/>
            <a:ext cx="938604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11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6811" y="41190"/>
            <a:ext cx="6178378" cy="6775621"/>
            <a:chOff x="3269816" y="228599"/>
            <a:chExt cx="5652368" cy="64008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9816" y="228600"/>
              <a:ext cx="5652368" cy="6400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035114" y="228599"/>
              <a:ext cx="1713470" cy="924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13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04" y="114300"/>
            <a:ext cx="85455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9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55"/>
          <a:stretch/>
        </p:blipFill>
        <p:spPr>
          <a:xfrm>
            <a:off x="2230820" y="114300"/>
            <a:ext cx="773036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04" y="114300"/>
            <a:ext cx="886699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3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912" y="114300"/>
            <a:ext cx="954017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34" b="1383"/>
          <a:stretch/>
        </p:blipFill>
        <p:spPr>
          <a:xfrm>
            <a:off x="1328915" y="114300"/>
            <a:ext cx="953417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77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52" y="114300"/>
            <a:ext cx="947289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52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613" y="114300"/>
            <a:ext cx="59427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3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48" b="1769"/>
          <a:stretch/>
        </p:blipFill>
        <p:spPr>
          <a:xfrm>
            <a:off x="1524482" y="114300"/>
            <a:ext cx="914303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00" y="114300"/>
            <a:ext cx="774900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29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38" y="114300"/>
            <a:ext cx="867492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0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61" y="114300"/>
            <a:ext cx="876167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07" y="114300"/>
            <a:ext cx="883798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00038" y="134938"/>
            <a:ext cx="11282362" cy="6400800"/>
            <a:chOff x="189" y="85"/>
            <a:chExt cx="7107" cy="4032"/>
          </a:xfrm>
          <a:effectLst>
            <a:outerShdw blurRad="368300" dist="127000" dir="5400000" algn="ctr" rotWithShape="0">
              <a:srgbClr val="000000">
                <a:alpha val="17000"/>
              </a:srgbClr>
            </a:outerShdw>
            <a:reflection endPos="0" dist="50800" dir="5400000" sy="-100000" algn="bl" rotWithShape="0"/>
          </a:effectLst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9" y="85"/>
              <a:ext cx="7107" cy="40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ffectLst>
                  <a:outerShdw blurRad="50800" dist="50800" sx="1000" sy="1000" algn="ctr" rotWithShape="0">
                    <a:schemeClr val="tx1"/>
                  </a:outerShdw>
                </a:effectLst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85"/>
              <a:ext cx="7118" cy="404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79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42" y="114300"/>
            <a:ext cx="885971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956" y="114300"/>
            <a:ext cx="596808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55" y="228600"/>
            <a:ext cx="1128329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65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47"/>
          <a:stretch/>
        </p:blipFill>
        <p:spPr>
          <a:xfrm>
            <a:off x="1298803" y="114300"/>
            <a:ext cx="959439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04" b="1383"/>
          <a:stretch/>
        </p:blipFill>
        <p:spPr>
          <a:xfrm>
            <a:off x="3143490" y="114300"/>
            <a:ext cx="590502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18"/>
          <a:stretch/>
        </p:blipFill>
        <p:spPr>
          <a:xfrm>
            <a:off x="1420467" y="114300"/>
            <a:ext cx="935106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3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36"/>
          <a:stretch/>
        </p:blipFill>
        <p:spPr>
          <a:xfrm>
            <a:off x="1380180" y="114300"/>
            <a:ext cx="943164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255"/>
          <a:stretch/>
        </p:blipFill>
        <p:spPr>
          <a:xfrm>
            <a:off x="1377214" y="114300"/>
            <a:ext cx="943757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021" y="114300"/>
            <a:ext cx="850395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0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93" y="2286000"/>
            <a:ext cx="602441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49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Flandreau</dc:creator>
  <cp:lastModifiedBy>SSP-Projection</cp:lastModifiedBy>
  <cp:revision>10</cp:revision>
  <dcterms:created xsi:type="dcterms:W3CDTF">2017-02-27T15:26:00Z</dcterms:created>
  <dcterms:modified xsi:type="dcterms:W3CDTF">2017-03-02T21:43:04Z</dcterms:modified>
</cp:coreProperties>
</file>